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6" autoAdjust="0"/>
    <p:restoredTop sz="94660"/>
  </p:normalViewPr>
  <p:slideViewPr>
    <p:cSldViewPr snapToGrid="0" showGuides="1">
      <p:cViewPr varScale="1">
        <p:scale>
          <a:sx n="81" d="100"/>
          <a:sy n="81" d="100"/>
        </p:scale>
        <p:origin x="102" y="48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F25C5E-67DE-4D60-9ADA-BA1E7175974B}" type="datetimeFigureOut">
              <a:rPr lang="en-US" smtClean="0"/>
              <a:t>1/24/2018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AE5BA6-0898-409A-9215-C9C2F139ED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9155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AE5BA6-0898-409A-9215-C9C2F139EDF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2226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AE5BA6-0898-409A-9215-C9C2F139EDF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8804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AE5BA6-0898-409A-9215-C9C2F139EDF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7083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AE5BA6-0898-409A-9215-C9C2F139EDF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9919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AE5BA6-0898-409A-9215-C9C2F139EDF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3285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AE5BA6-0898-409A-9215-C9C2F139EDF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2068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AE5BA6-0898-409A-9215-C9C2F139EDF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7735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AE5BA6-0898-409A-9215-C9C2F139EDF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1596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AE5BA6-0898-409A-9215-C9C2F139EDF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9712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AE5BA6-0898-409A-9215-C9C2F139EDF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9590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AE5BA6-0898-409A-9215-C9C2F139EDF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1046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AE5BA6-0898-409A-9215-C9C2F139EDF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1027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AE5BA6-0898-409A-9215-C9C2F139EDF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3492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AE5BA6-0898-409A-9215-C9C2F139EDF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01258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B0351-9051-465A-AEE9-6C3E787847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A33624-5856-45AE-B1C2-5CC32F2072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E2DF2C-6CC9-4F94-B685-EB57FB3D4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BDDA4-D5CA-45A7-B510-993E9052E345}" type="datetimeFigureOut">
              <a:rPr lang="en-US" smtClean="0"/>
              <a:t>1/24/2018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AC9421-7BFA-42EB-8F7C-3E031A4941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648507-28BA-4E0B-B602-D94EBA4F06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8938F-DD04-4894-86E0-CC77C0731B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7327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822B3B-8B3E-4ADB-BD7E-DDC3020F3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97F34A1-DEDF-4E2D-B2A5-D461F1ED0B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102D46-A312-4C94-813E-CE37FE3C95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BDDA4-D5CA-45A7-B510-993E9052E345}" type="datetimeFigureOut">
              <a:rPr lang="en-US" smtClean="0"/>
              <a:t>1/24/2018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065EFB-2EB8-4D78-97E0-73A8369282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81EBD7-8106-4561-A40B-9CF0B69DD2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8938F-DD04-4894-86E0-CC77C0731B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3860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01E4AB8-87E7-4616-9071-7BB9F22DBB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6E7F12-C2F2-4E50-A120-D9880388DB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4B6594-B8E9-4BE1-BFC1-5973D4266B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BDDA4-D5CA-45A7-B510-993E9052E345}" type="datetimeFigureOut">
              <a:rPr lang="en-US" smtClean="0"/>
              <a:t>1/24/2018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5248A0-0A5F-43DD-8FD8-831ED5FFFA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96B93A-072D-41D7-94ED-C5E185275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8938F-DD04-4894-86E0-CC77C0731B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0159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3F0F2-2ED6-4DA3-9E0F-3D900B2FF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8D9400-B1B9-4D3C-8386-16EE38A0F3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656163-1B61-43E6-90E4-228DC7BCA4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BDDA4-D5CA-45A7-B510-993E9052E345}" type="datetimeFigureOut">
              <a:rPr lang="en-US" smtClean="0"/>
              <a:t>1/24/2018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95D652-7C28-4E49-AD06-D8D995A047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D53DCE-BEF5-4074-8CD9-6D9FEE610A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8938F-DD04-4894-86E0-CC77C0731B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73519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A80ABE-B0A4-4780-94D6-8354E3CD45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35490E-0C33-45A9-A365-99E52A7A12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5E4823-BEBE-4015-BFCD-8A5F8CAA1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BDDA4-D5CA-45A7-B510-993E9052E345}" type="datetimeFigureOut">
              <a:rPr lang="en-US" smtClean="0"/>
              <a:t>1/24/2018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F8EB9A-843A-43EA-949E-838F026B5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F190A9-15DA-4E0C-AB5B-0436652E3E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8938F-DD04-4894-86E0-CC77C0731B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0130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A50DF-746C-467F-A8D9-E9FD94C976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0C6BBA-3596-443C-8139-C66282D63C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1E4B2D-C51F-4DA1-9325-469973A3C3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CFF4CC-FD16-4228-90A8-A2A11D2794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BDDA4-D5CA-45A7-B510-993E9052E345}" type="datetimeFigureOut">
              <a:rPr lang="en-US" smtClean="0"/>
              <a:t>1/24/2018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7EEB49-F3E2-4888-B897-1B9A3D8D01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C14068-FFC1-471E-8986-F124476AFE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8938F-DD04-4894-86E0-CC77C0731B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4317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A0036-A938-4DB7-9241-0C36EA288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D8BDF3-9800-4278-9C91-749208D27F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1AF4BF-A4A9-4690-B32C-2F1F99AF58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863387-94F5-465F-8429-F5FD5EDB28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58D03E-67DE-4041-AC9C-46A35042F1D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C1956C3-B17D-4914-9D2A-E8B3B76C22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BDDA4-D5CA-45A7-B510-993E9052E345}" type="datetimeFigureOut">
              <a:rPr lang="en-US" smtClean="0"/>
              <a:t>1/24/2018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F23BED6-BF16-4CC9-ACA8-32CBAF2F97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BAD834B-325B-46B4-A08A-8AC1E6F41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8938F-DD04-4894-86E0-CC77C0731B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8436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F7B7C-8234-41DB-8E34-0EEE22C148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0BC823B-E798-4717-8C5F-574CC9D15C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BDDA4-D5CA-45A7-B510-993E9052E345}" type="datetimeFigureOut">
              <a:rPr lang="en-US" smtClean="0"/>
              <a:t>1/24/2018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325E5D-C476-46CC-BC32-7EEE64C6E2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02B36C-4D26-4BE4-8FE8-EA7EF3C18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8938F-DD04-4894-86E0-CC77C0731B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3150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F2AC834-6CE7-40FF-B4BE-E7176B1B2A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BDDA4-D5CA-45A7-B510-993E9052E345}" type="datetimeFigureOut">
              <a:rPr lang="en-US" smtClean="0"/>
              <a:t>1/24/2018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09471DE-E006-44A9-BDBC-A530DBCADB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A87AD5-EE93-41A6-8AEE-1D5BED3FFF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8938F-DD04-4894-86E0-CC77C0731B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6692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1017F4-0A05-4F1F-B34B-C09BC3086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B81CE9-6904-4C2A-BE19-6842AEF345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C7F087-34D7-4D54-8B34-A93DC7AD8B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CCD68C-54AF-43F6-8280-250BE8AE2F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BDDA4-D5CA-45A7-B510-993E9052E345}" type="datetimeFigureOut">
              <a:rPr lang="en-US" smtClean="0"/>
              <a:t>1/24/2018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64368C-A5B4-4DE8-8199-835B374881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9DE3ED-F47F-4E4B-B669-C10D2E2CA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8938F-DD04-4894-86E0-CC77C0731B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968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6468CB-BC0C-47C8-BF38-2AEAE6DCBD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D7E922F-AD39-4B83-A730-B518C4EEB60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B185C4-F679-4866-ADC7-8BE626DBB9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A0DDD2-F470-4B26-B386-EACAAD7DA6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BDDA4-D5CA-45A7-B510-993E9052E345}" type="datetimeFigureOut">
              <a:rPr lang="en-US" smtClean="0"/>
              <a:t>1/24/2018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AE8C14-4118-465C-8999-E7E972CE3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B9573A-AAE5-4D95-846B-71BA44D4A4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8938F-DD04-4894-86E0-CC77C0731B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0698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F68DFF0-558D-4CD9-8E18-F9BD5091FA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1FE5B5-E966-46A9-A6BD-5064F600B5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CAE477-94FB-4BB4-B751-DBD9F384CA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5BDDA4-D5CA-45A7-B510-993E9052E345}" type="datetimeFigureOut">
              <a:rPr lang="en-US" smtClean="0"/>
              <a:t>1/24/2018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BB864F-9728-47CB-B7D6-74A862B4FB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0CADB0-31DE-44B4-9DFC-73A52C2532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08938F-DD04-4894-86E0-CC77C0731B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72700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77705-25FA-4C97-97FD-E52D4FE35B4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30ABDC-BDEC-4631-B8A7-D2809510C3B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6F5886-CA49-4287-A8B8-C127E0EBF6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9745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77705-25FA-4C97-97FD-E52D4FE35B4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30ABDC-BDEC-4631-B8A7-D2809510C3B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229512-8A12-48BF-A146-A093701E2A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1432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77705-25FA-4C97-97FD-E52D4FE35B4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30ABDC-BDEC-4631-B8A7-D2809510C3B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0DCED8-25F2-448B-BF92-CE94BF0E40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9418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77705-25FA-4C97-97FD-E52D4FE35B4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30ABDC-BDEC-4631-B8A7-D2809510C3B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4C48B2-229C-4B55-A382-781E41F5C3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2557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77705-25FA-4C97-97FD-E52D4FE35B4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30ABDC-BDEC-4631-B8A7-D2809510C3B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E615B2-2322-449F-953E-4D5F13F741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2262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77705-25FA-4C97-97FD-E52D4FE35B4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30ABDC-BDEC-4631-B8A7-D2809510C3B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2C84F2-56DF-4EFF-93B1-9192EE6DE9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547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77705-25FA-4C97-97FD-E52D4FE35B4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30ABDC-BDEC-4631-B8A7-D2809510C3B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BFEE3D-11C3-4DA9-80C6-37D0D9F262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0631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77705-25FA-4C97-97FD-E52D4FE35B4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30ABDC-BDEC-4631-B8A7-D2809510C3B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3D440D-EC6E-4F58-A0A2-DFFC1B59B8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7046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77705-25FA-4C97-97FD-E52D4FE35B4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30ABDC-BDEC-4631-B8A7-D2809510C3B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962ADB-E0F9-480C-98E9-7F4BF56345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0801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77705-25FA-4C97-97FD-E52D4FE35B4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30ABDC-BDEC-4631-B8A7-D2809510C3B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666BE3-FBE9-4AE4-BB6A-D5E5F3744B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4473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77705-25FA-4C97-97FD-E52D4FE35B4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30ABDC-BDEC-4631-B8A7-D2809510C3B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C24323-81DE-49FC-8161-8E8B09C021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6989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77705-25FA-4C97-97FD-E52D4FE35B4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30ABDC-BDEC-4631-B8A7-D2809510C3B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581B8C-5A6E-44A8-97E3-B0B78A5F51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3572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77705-25FA-4C97-97FD-E52D4FE35B4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30ABDC-BDEC-4631-B8A7-D2809510C3B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4926CF-6F50-4877-BBBB-0174F01035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6378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77705-25FA-4C97-97FD-E52D4FE35B4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30ABDC-BDEC-4631-B8A7-D2809510C3B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31AFC7-7D33-4E2F-9083-7D91072420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0262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14</Words>
  <Application>Microsoft Office PowerPoint</Application>
  <PresentationFormat>Widescreen</PresentationFormat>
  <Paragraphs>14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Yvonne Richardson (Collabera)</dc:creator>
  <cp:lastModifiedBy>Yvonne Richardson (Collabera)</cp:lastModifiedBy>
  <cp:revision>1</cp:revision>
  <dcterms:created xsi:type="dcterms:W3CDTF">2018-01-24T15:59:15Z</dcterms:created>
  <dcterms:modified xsi:type="dcterms:W3CDTF">2018-01-24T16:03:25Z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v-yvric@microsoft.com</vt:lpwstr>
  </property>
  <property fmtid="{D5CDD505-2E9C-101B-9397-08002B2CF9AE}" pid="5" name="MSIP_Label_f42aa342-8706-4288-bd11-ebb85995028c_SetDate">
    <vt:lpwstr>2018-01-24T16:03:10.6215646Z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